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3" r:id="rId2"/>
    <p:sldId id="333" r:id="rId3"/>
    <p:sldId id="391" r:id="rId4"/>
    <p:sldId id="399" r:id="rId5"/>
    <p:sldId id="390" r:id="rId6"/>
    <p:sldId id="394" r:id="rId7"/>
    <p:sldId id="404" r:id="rId8"/>
    <p:sldId id="395" r:id="rId9"/>
    <p:sldId id="409" r:id="rId10"/>
    <p:sldId id="406" r:id="rId11"/>
    <p:sldId id="308" r:id="rId12"/>
    <p:sldId id="408" r:id="rId13"/>
    <p:sldId id="396" r:id="rId14"/>
    <p:sldId id="397" r:id="rId15"/>
    <p:sldId id="398" r:id="rId16"/>
    <p:sldId id="381" r:id="rId17"/>
    <p:sldId id="407" r:id="rId18"/>
    <p:sldId id="375" r:id="rId19"/>
    <p:sldId id="374" r:id="rId20"/>
    <p:sldId id="332" r:id="rId21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rese Johansson" initials="TEJ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7143" autoAdjust="0"/>
  </p:normalViewPr>
  <p:slideViewPr>
    <p:cSldViewPr>
      <p:cViewPr varScale="1">
        <p:scale>
          <a:sx n="117" d="100"/>
          <a:sy n="117" d="100"/>
        </p:scale>
        <p:origin x="82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E9DF-5E28-4BDF-B8DD-0D625042C4EB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8B4B-7B38-4FDF-B370-F9497417C7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79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A78-4413-4AD0-9A4A-B394D623D054}" type="datetimeFigureOut">
              <a:rPr lang="sv-SE" smtClean="0"/>
              <a:t>2024-11-26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9A0C-2252-4C26-99E6-39BEC5E2C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6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29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6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6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7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893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00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4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Presentation</a:t>
            </a:r>
            <a:r>
              <a:rPr lang="sv-SE" dirty="0"/>
              <a:t>  /// Nils-Eric 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DE48-3B77-4045-9295-09E23BB2F2C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3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78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2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9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7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iken rg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4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9F25D9E-89E3-2B4C-90D9-39AA5B1517A7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96C57C5-AE09-5741-A8D8-2EF7345E956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4034EE8-25A0-B741-8527-52236FB90DC5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6B0AFC-F563-644E-9E93-2AEB03BEC25A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0D6E358-3BDF-1F46-96B7-6FC7397CFA8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C09871A-0617-F044-AF7F-992DD1D19B4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372CA45-6C9B-464A-BCAB-1AE65486FEC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9B12998-62FE-854C-A841-1230BC6FB0E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C237074-4E7C-CC49-BA67-3990CB262569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1DC2CCE-C257-C441-ABB3-3A1F7098D0E7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3C67AB8-352B-8140-9A30-E3531C6D8F6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F903D48-39D2-D143-B6EF-8834752A4C8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0B763F2-899F-9349-AB86-FA2BC775238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DF2018E-DBBC-504B-A7D8-B32B2C76182F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0FDBF3-A6C7-CB42-8E64-3AC3C4DFCB5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B73DD4-9DB7-7244-B330-090DBD43350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568ECAE-D947-F942-87A4-6A67B683830A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2024-11-26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4A420B4-EF0D-C541-9E06-D277A419C9DB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0064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332038"/>
            <a:ext cx="77724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6" descr="Fliken rgb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6781800" y="63246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  <a:latin typeface="Century Gothic"/>
                <a:ea typeface="ＭＳ Ｐゴシック" pitchFamily="-65" charset="-128"/>
                <a:cs typeface="Century Gothic"/>
              </a:rPr>
              <a:t>Där du känner dig hemma</a:t>
            </a:r>
          </a:p>
        </p:txBody>
      </p:sp>
    </p:spTree>
    <p:extLst>
      <p:ext uri="{BB962C8B-B14F-4D97-AF65-F5344CB8AC3E}">
        <p14:creationId xmlns:p14="http://schemas.microsoft.com/office/powerpoint/2010/main" val="23841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/>
          <a:ea typeface="ＭＳ Ｐゴシック" pitchFamily="-65" charset="-128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16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51520" y="476672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Välkommen till </a:t>
            </a:r>
          </a:p>
          <a:p>
            <a:r>
              <a:rPr lang="sv-SE" sz="3200" dirty="0">
                <a:latin typeface="Century Gothic" panose="020B0502020202020204" pitchFamily="34" charset="0"/>
              </a:rPr>
              <a:t>Informationsmöte för badrumsrenovering Prästosten 45!</a:t>
            </a: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2000" dirty="0" err="1">
                <a:latin typeface="Century Gothic" panose="020B0502020202020204" pitchFamily="34" charset="0"/>
              </a:rPr>
              <a:t>Ystarvägen</a:t>
            </a:r>
            <a:r>
              <a:rPr lang="sv-SE" sz="2000" dirty="0">
                <a:latin typeface="Century Gothic" panose="020B0502020202020204" pitchFamily="34" charset="0"/>
              </a:rPr>
              <a:t> 135-141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1200" dirty="0">
                <a:latin typeface="Century Gothic" panose="020B0502020202020204" pitchFamily="34" charset="0"/>
              </a:rPr>
              <a:t>2024-11-26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C39132-503D-5692-4E43-D4A92E51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636912"/>
            <a:ext cx="6372200" cy="27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FB0CC7-8EF5-C50E-798E-23D50A16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5" y="164801"/>
            <a:ext cx="5688632" cy="1143000"/>
          </a:xfrm>
        </p:spPr>
        <p:txBody>
          <a:bodyPr/>
          <a:lstStyle/>
          <a:p>
            <a:r>
              <a:rPr lang="sv-SE" dirty="0"/>
              <a:t>APD-plan för Prästosten 45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1B22F00-0D65-317C-2816-2BEC26AF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52736"/>
            <a:ext cx="728721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3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143000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1805" y="1259632"/>
            <a:ext cx="7414592" cy="39925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På </a:t>
            </a:r>
            <a:r>
              <a:rPr lang="sv-SE" sz="2000" dirty="0" err="1">
                <a:latin typeface="Century Gothic" panose="020B0502020202020204" pitchFamily="34" charset="0"/>
              </a:rPr>
              <a:t>Ystarvägen</a:t>
            </a:r>
            <a:r>
              <a:rPr lang="sv-SE" sz="2000" dirty="0">
                <a:latin typeface="Century Gothic" panose="020B0502020202020204" pitchFamily="34" charset="0"/>
              </a:rPr>
              <a:t> 135-141, tror vi dag startar i slutet av februari/början på mars och avslutas i Juni 2025. Tidplanen är ett levande dokument och kan förändras under projektets gång.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PEAB informerar er i god tid innan det är dags för åtgärder i din lägenhet.  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Aktuell tidsplan kommer sättas upp varje fredag vid informationstavlan i trapphuset.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Renoveringstid per badrum är ca 24-28 arbetsdagar beroende på lägenhetstyp.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Badrum med vattenskador kommer att få längre renoveringstid än snittet pga. uttorkningstider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sz="1600" b="1" dirty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B4C30C-D7AA-B237-015E-5F3BF5356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sv-SE" dirty="0"/>
              <a:t>Arbetsmoment per lägenhet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27D528B-88C1-EDB9-9B05-32E04B57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0067"/>
            <a:ext cx="9144000" cy="27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kommer dessa renoveringsåtgärder att innebära för dig som hyresgäst?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2149475"/>
            <a:ext cx="7772400" cy="399256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Arbetstider i din lägenhet på vardagar mellan kl. 07.00-17.00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Avstängning vatten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- Under tiden renoveringen pågår i din lägenhet, finns dusch möjlighet på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Tenton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 	Trattgränd 1E. Samt att vi ställer upp en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duschbod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 med duschar och WC på 	gården.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ＭＳ Ｐゴシック" pitchFamily="-65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- Toalett kommer att fungera med spolning på kvällar och helger.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	- Köket kommer att ha vattnet på som vanligt förutom under tillfälliga 	avstängningar på dagtid. Ett avstängningsschema med ungefärliga 	tider dagtid 	kommer att delas ut och sättas upp vid informationstavlan i trapphuset.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5" charset="0"/>
              <a:buNone/>
              <a:tabLst/>
              <a:defRPr/>
            </a:pPr>
            <a:r>
              <a:rPr lang="sv-SE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itchFamily="-65" charset="-128"/>
              </a:rPr>
              <a:t>(Gör till vana att läsa där dagligen)</a:t>
            </a:r>
          </a:p>
          <a:p>
            <a:pPr marL="0" lvl="0" indent="0">
              <a:buNone/>
            </a:pPr>
            <a:endParaRPr lang="sv-SE" sz="14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	</a:t>
            </a:r>
            <a:endParaRPr lang="sv-SE" sz="1400" dirty="0"/>
          </a:p>
          <a:p>
            <a:pPr marL="457200" lvl="1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83779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Forts.. innebörd renoveringsåtgärder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Ljudstörningar mellan kl. 07.00-17.00 på vardagar. 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Bilnings – och borrningsarbeten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Slagljud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Motorljud från bilar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Det är en byggarbetsplats</a:t>
            </a:r>
            <a:endParaRPr lang="sv-SE" sz="4000" dirty="0">
              <a:latin typeface="Century Gothic" panose="020B0502020202020204" pitchFamily="34" charset="0"/>
            </a:endParaRPr>
          </a:p>
          <a:p>
            <a:r>
              <a:rPr lang="sv-SE" dirty="0">
                <a:latin typeface="Century Gothic" panose="020B0502020202020204" pitchFamily="34" charset="0"/>
              </a:rPr>
              <a:t>Damm och smuts i lägenhet.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Mer trafik inne på gården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Containrar, bodar och stängsel kommer att synas på olika ställen på området</a:t>
            </a:r>
          </a:p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9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sv-SE" dirty="0"/>
              <a:t>Hur ska jag plocka undan?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Alla dina saker och eventuella hyllor, tavlor, krokar etc. i badrummet ska plockas ut från badrummet och det ska vara klart till kl. 07.00 från och med den dagen arbetena startar hemma hos dig.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Plocka även undan dina saker som hyllor, tavlor och sådant som står på golvet i sov-/vardagsrum minst 1 meter från väggar som ligger mot badrum.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I hallen kommer toalettstolen att tillfälligt ställas upp under dagen då arbetena pågår. Hallen ska hållas fri från saker (även på väggar, så gått det går). 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Håll utsida lägenhetsdörr fritt från saker så att det blir enklare att komma in och ut med byggmaterial.</a:t>
            </a:r>
            <a:endParaRPr lang="sv-SE" sz="1800" dirty="0"/>
          </a:p>
          <a:p>
            <a:pPr marL="0" lvl="0" indent="0">
              <a:buNone/>
            </a:pPr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48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303090"/>
            <a:ext cx="7772400" cy="1224135"/>
          </a:xfrm>
        </p:spPr>
        <p:txBody>
          <a:bodyPr/>
          <a:lstStyle/>
          <a:p>
            <a:r>
              <a:rPr lang="sv-SE" sz="2800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560087"/>
            <a:ext cx="7772400" cy="1959496"/>
          </a:xfrm>
        </p:spPr>
        <p:txBody>
          <a:bodyPr/>
          <a:lstStyle/>
          <a:p>
            <a:r>
              <a:rPr lang="sv-SE" sz="1400" dirty="0">
                <a:latin typeface="Century Gothic" panose="020B0502020202020204" pitchFamily="34" charset="0"/>
              </a:rPr>
              <a:t>Hyresreduktionen kommer att betalas ut 3 månader i efterhand efter att renoveringen är besiktad och klar.</a:t>
            </a:r>
          </a:p>
          <a:p>
            <a:r>
              <a:rPr lang="sv-SE" sz="14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479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FB3203-0478-5BFA-D153-7F472959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Huvudnyckel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9BAB56-C960-74FC-20C4-A7F61B1A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PEAB och deras under entreprenader kommer att använda huvudnyckel under renoveringstiden. Om någon har problem med det får ni kontakta Bostaden.</a:t>
            </a:r>
          </a:p>
        </p:txBody>
      </p:sp>
    </p:spTree>
    <p:extLst>
      <p:ext uri="{BB962C8B-B14F-4D97-AF65-F5344CB8AC3E}">
        <p14:creationId xmlns:p14="http://schemas.microsoft.com/office/powerpoint/2010/main" val="3872005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6BBEF78-5FE3-5094-BF2B-875B9BCA23B8}"/>
              </a:ext>
            </a:extLst>
          </p:cNvPr>
          <p:cNvSpPr txBox="1">
            <a:spLocks/>
          </p:cNvSpPr>
          <p:nvPr/>
        </p:nvSpPr>
        <p:spPr bwMode="auto">
          <a:xfrm>
            <a:off x="395536" y="148478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pPr algn="ctr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0" dirty="0"/>
              <a:t>Har du frågor?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14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Information och kontakt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589169" y="1772816"/>
            <a:ext cx="7772400" cy="52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b="0" dirty="0"/>
              <a:t>Ombyggnadssamordnare Bostaden</a:t>
            </a:r>
            <a:br>
              <a:rPr lang="sv-SE" sz="1800" b="0" dirty="0"/>
            </a:br>
            <a:r>
              <a:rPr lang="sv-SE" sz="1800" dirty="0"/>
              <a:t>Lars-Gunnar Lindh</a:t>
            </a:r>
          </a:p>
          <a:p>
            <a:r>
              <a:rPr lang="sv-SE" sz="1800" b="0" dirty="0"/>
              <a:t>Telefon: 090 – 17 75 10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lars-gunnar.lindh@bostaden.umea.se</a:t>
            </a:r>
          </a:p>
          <a:p>
            <a:endParaRPr lang="sv-SE" sz="1800" b="0" dirty="0"/>
          </a:p>
          <a:p>
            <a:r>
              <a:rPr lang="sv-SE" sz="1800" b="0" dirty="0"/>
              <a:t>Kvartersvärd Bostaden</a:t>
            </a:r>
          </a:p>
          <a:p>
            <a:r>
              <a:rPr lang="sv-SE" sz="1800" dirty="0"/>
              <a:t>Johan </a:t>
            </a:r>
            <a:r>
              <a:rPr lang="sv-SE" sz="1800" dirty="0" err="1"/>
              <a:t>Åhlen</a:t>
            </a:r>
            <a:endParaRPr lang="sv-SE" sz="1800" dirty="0"/>
          </a:p>
          <a:p>
            <a:r>
              <a:rPr lang="sv-SE" sz="1800" b="0" dirty="0"/>
              <a:t>Telefon: 090 – 17 77 80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johan.ahlen@bostaden.umea.se</a:t>
            </a:r>
          </a:p>
          <a:p>
            <a:endParaRPr lang="sv-SE" sz="1800" b="0" dirty="0"/>
          </a:p>
          <a:p>
            <a:r>
              <a:rPr lang="sv-SE" sz="1800" b="0" dirty="0"/>
              <a:t>Byggprojektledare Bostaden</a:t>
            </a:r>
          </a:p>
          <a:p>
            <a:r>
              <a:rPr lang="sv-SE" sz="1800" dirty="0"/>
              <a:t>Andreas Bäckman</a:t>
            </a:r>
          </a:p>
          <a:p>
            <a:r>
              <a:rPr lang="sv-SE" sz="1800" b="0" dirty="0"/>
              <a:t>Telefon: 090-17 75 63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andreas.backman@bostaden.umea.se</a:t>
            </a:r>
            <a:endParaRPr lang="sv-SE" sz="1800" b="0" dirty="0"/>
          </a:p>
          <a:p>
            <a:endParaRPr lang="sv-SE" sz="1800" b="0" dirty="0"/>
          </a:p>
          <a:p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81194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40694"/>
            <a:ext cx="7772400" cy="3992562"/>
          </a:xfrm>
        </p:spPr>
        <p:txBody>
          <a:bodyPr/>
          <a:lstStyle/>
          <a:p>
            <a:pPr lvl="0" indent="-254000"/>
            <a:r>
              <a:rPr lang="sv-SE" sz="1800" dirty="0">
                <a:latin typeface="Century Gothic" pitchFamily="34" charset="0"/>
              </a:rPr>
              <a:t>Presentation och introduktion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Information om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Tidplan för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Så påverkas du som hyresgäst under renoveringarna</a:t>
            </a:r>
            <a:endParaRPr lang="sv-SE" sz="1800" dirty="0">
              <a:highlight>
                <a:srgbClr val="FFFF00"/>
              </a:highlight>
              <a:latin typeface="Century Gothic" pitchFamily="34" charset="0"/>
            </a:endParaRPr>
          </a:p>
          <a:p>
            <a:pPr lvl="0" indent="-254000"/>
            <a:r>
              <a:rPr lang="sv-SE" sz="1800" dirty="0">
                <a:latin typeface="Century Gothic" pitchFamily="34" charset="0"/>
              </a:rPr>
              <a:t>Frågor och funderingar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00" y="4581128"/>
            <a:ext cx="8255000" cy="1322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4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39552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C9879B2-853C-CEEA-9D16-A4FA0A354148}"/>
              </a:ext>
            </a:extLst>
          </p:cNvPr>
          <p:cNvSpPr txBox="1"/>
          <p:nvPr/>
        </p:nvSpPr>
        <p:spPr>
          <a:xfrm>
            <a:off x="395536" y="206928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entury Gothic" pitchFamily="34" charset="0"/>
              </a:rPr>
              <a:t>Med hopp om att renoveringen ska gå så smidigt som möjligt för er!</a:t>
            </a:r>
          </a:p>
          <a:p>
            <a:endParaRPr lang="sv-SE" sz="2800" dirty="0">
              <a:latin typeface="Century Gothic" pitchFamily="34" charset="0"/>
            </a:endParaRPr>
          </a:p>
          <a:p>
            <a:r>
              <a:rPr lang="sv-SE" sz="2800" dirty="0">
                <a:latin typeface="Century Gothic" pitchFamily="34" charset="0"/>
              </a:rPr>
              <a:t>Med vänlig hälsning</a:t>
            </a:r>
          </a:p>
          <a:p>
            <a:r>
              <a:rPr lang="sv-SE" sz="2800" dirty="0">
                <a:latin typeface="Century Gothic" pitchFamily="34" charset="0"/>
              </a:rPr>
              <a:t>Bostaden</a:t>
            </a:r>
          </a:p>
        </p:txBody>
      </p:sp>
    </p:spTree>
    <p:extLst>
      <p:ext uri="{BB962C8B-B14F-4D97-AF65-F5344CB8AC3E}">
        <p14:creationId xmlns:p14="http://schemas.microsoft.com/office/powerpoint/2010/main" val="169106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Vi finns här idag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594866" y="1670943"/>
            <a:ext cx="7772400" cy="39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dirty="0">
                <a:latin typeface="Century Gothic" panose="020B0502020202020204" pitchFamily="34" charset="0"/>
              </a:rPr>
              <a:t>Andreas Bäckman </a:t>
            </a:r>
            <a:r>
              <a:rPr lang="sv-SE" sz="1800" b="0" dirty="0">
                <a:latin typeface="Century Gothic" panose="020B0502020202020204" pitchFamily="34" charset="0"/>
              </a:rPr>
              <a:t>projektledare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Johan </a:t>
            </a:r>
            <a:r>
              <a:rPr lang="sv-SE" sz="1800" dirty="0" err="1">
                <a:latin typeface="Century Gothic" panose="020B0502020202020204" pitchFamily="34" charset="0"/>
              </a:rPr>
              <a:t>Åhlèn</a:t>
            </a:r>
            <a:r>
              <a:rPr lang="sv-SE" sz="1800" dirty="0">
                <a:latin typeface="Century Gothic" panose="020B0502020202020204" pitchFamily="34" charset="0"/>
              </a:rPr>
              <a:t> </a:t>
            </a:r>
            <a:r>
              <a:rPr lang="sv-SE" sz="1800" b="0" dirty="0">
                <a:latin typeface="Century Gothic" panose="020B0502020202020204" pitchFamily="34" charset="0"/>
              </a:rPr>
              <a:t>kvartersvärd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Lars-Gunnar Lindh </a:t>
            </a:r>
            <a:r>
              <a:rPr lang="sv-SE" sz="1800" b="0" dirty="0">
                <a:latin typeface="Century Gothic" panose="020B0502020202020204" pitchFamily="34" charset="0"/>
              </a:rPr>
              <a:t>ombyggnadsammordnare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Oscar Gustafsson </a:t>
            </a:r>
            <a:r>
              <a:rPr lang="sv-SE" sz="1800" b="0" dirty="0">
                <a:latin typeface="Century Gothic" panose="020B0502020202020204" pitchFamily="34" charset="0"/>
              </a:rPr>
              <a:t>representant PEAB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Björn Sundgren</a:t>
            </a:r>
            <a:r>
              <a:rPr lang="sv-SE" sz="1800" b="0" dirty="0">
                <a:latin typeface="Century Gothic" panose="020B0502020202020204" pitchFamily="34" charset="0"/>
              </a:rPr>
              <a:t> representant PEAB</a:t>
            </a:r>
          </a:p>
          <a:p>
            <a:endParaRPr lang="sv-SE" sz="24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661" y="1700808"/>
            <a:ext cx="7772400" cy="648072"/>
          </a:xfrm>
        </p:spPr>
        <p:txBody>
          <a:bodyPr/>
          <a:lstStyle/>
          <a:p>
            <a:r>
              <a:rPr lang="sv-SE" dirty="0"/>
              <a:t>Totalentreprenad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1549" y="2276872"/>
            <a:ext cx="7702624" cy="3615680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PEAB – Totalentreprenör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</a:t>
            </a:r>
            <a:r>
              <a:rPr lang="sv-SE" sz="1800" dirty="0">
                <a:latin typeface="Century Gothic" panose="020B0502020202020204" pitchFamily="34" charset="0"/>
                <a:sym typeface="Wingdings" panose="05000000000000000000" pitchFamily="2" charset="2"/>
              </a:rPr>
              <a:t> Platschef: Oscar Gustafsson</a:t>
            </a: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Underentreprenörer: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UMIA: 		VS-entreprenör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UMIA: 		El-entreprenör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Nymålat: 	Måleri-entreprenör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BL-Interiörer: 	Golv-entreprenör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DECON:		Fuktmätning</a:t>
            </a:r>
          </a:p>
          <a:p>
            <a:r>
              <a:rPr lang="sv-SE" sz="1800" dirty="0">
                <a:latin typeface="Century Gothic" panose="020B0502020202020204" pitchFamily="34" charset="0"/>
              </a:rPr>
              <a:t>UMIA:		Ventilation</a:t>
            </a:r>
          </a:p>
          <a:p>
            <a:r>
              <a:rPr lang="sv-SE" sz="1800" dirty="0" err="1">
                <a:latin typeface="Century Gothic" panose="020B0502020202020204" pitchFamily="34" charset="0"/>
              </a:rPr>
              <a:t>Swoosh</a:t>
            </a:r>
            <a:r>
              <a:rPr lang="sv-SE" sz="1800" dirty="0">
                <a:latin typeface="Century Gothic" panose="020B0502020202020204" pitchFamily="34" charset="0"/>
              </a:rPr>
              <a:t>:		</a:t>
            </a:r>
            <a:r>
              <a:rPr lang="sv-SE" sz="1800" dirty="0" err="1">
                <a:latin typeface="Century Gothic" panose="020B0502020202020204" pitchFamily="34" charset="0"/>
              </a:rPr>
              <a:t>Relining</a:t>
            </a:r>
            <a:endParaRPr lang="sv-SE" sz="1800" dirty="0">
              <a:latin typeface="Century Gothic" panose="020B0502020202020204" pitchFamily="34" charset="0"/>
            </a:endParaRPr>
          </a:p>
          <a:p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2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992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brytare med uttag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 led-armaturer i tak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LED-belysning i badrumsskåp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Jordfelsbrytare monteras i lägenheten? 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864096"/>
          </a:xfrm>
        </p:spPr>
        <p:txBody>
          <a:bodyPr/>
          <a:lstStyle/>
          <a:p>
            <a:r>
              <a:rPr lang="sv-SE" dirty="0"/>
              <a:t>VS-åtgärder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24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Alla golvbrunnar byts ut och golvbrunn i nuvarande badkarsplats anpassas till duschplats.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rör för tillkommande vatten dras med synliga ledningar på väggarna i badrummen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Radiatorer i badrum tas bort, när badrummet inte är mot yttervägg.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Kök vattensäkras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Vi spolar, rensar och filmar avlopp i hela fastigheten.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 WC-stol, handfat, blandare, duschdraperistång </a:t>
            </a:r>
            <a:r>
              <a:rPr lang="sv-SE" sz="1800" i="1" dirty="0">
                <a:latin typeface="Century Gothic" panose="020B0502020202020204" pitchFamily="34" charset="0"/>
              </a:rPr>
              <a:t>(</a:t>
            </a:r>
            <a:r>
              <a:rPr lang="sv-SE" sz="1600" i="1" dirty="0">
                <a:latin typeface="Century Gothic" panose="020B0502020202020204" pitchFamily="34" charset="0"/>
              </a:rPr>
              <a:t>Om de är äldre än 5 år)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Hyresgästen väljer om de behåller sitt badkar eller inte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43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0"/>
            <a:ext cx="4606280" cy="1143000"/>
          </a:xfrm>
        </p:spPr>
        <p:txBody>
          <a:bodyPr/>
          <a:lstStyle/>
          <a:p>
            <a:r>
              <a:rPr lang="sv-SE" dirty="0"/>
              <a:t>Vattensäkring av kök</a:t>
            </a:r>
          </a:p>
        </p:txBody>
      </p:sp>
      <p:pic>
        <p:nvPicPr>
          <p:cNvPr id="3" name="Bildobjekt 1">
            <a:extLst>
              <a:ext uri="{FF2B5EF4-FFF2-40B4-BE49-F238E27FC236}">
                <a16:creationId xmlns:a16="http://schemas.microsoft.com/office/drawing/2014/main" id="{A8C3C8D1-2943-5E34-714C-D8CF09616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 bwMode="auto">
          <a:xfrm>
            <a:off x="1475656" y="1005558"/>
            <a:ext cx="4392488" cy="4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sv-SE" dirty="0"/>
              <a:t>Byggåtgärder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619672"/>
            <a:ext cx="7772400" cy="3992562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Ytskikt på väggar och golv rivs och ersätts med – plastmatta på golv, väggmatta vid dusch och badkar. Resterande del av väggar blir målad väv. 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-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kommer att tas fram 3 </a:t>
            </a:r>
            <a:r>
              <a:rPr lang="sv-S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 på golvmatta och väggmatta som ni 	hyresgäster har att välja på. Vill ni inte välja så väljer 	Bostaden.</a:t>
            </a:r>
          </a:p>
          <a:p>
            <a:pPr marL="0" indent="0">
              <a:buNone/>
            </a:pP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-Ni som har badkar kommer att få välja om ni vill ha dusch eller att erat 	badkar återmonteras.</a:t>
            </a: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Nytt </a:t>
            </a:r>
            <a:r>
              <a:rPr lang="sv-SE" sz="1800" dirty="0" err="1">
                <a:latin typeface="Century Gothic" panose="020B0502020202020204" pitchFamily="34" charset="0"/>
              </a:rPr>
              <a:t>badrumskåp</a:t>
            </a:r>
            <a:r>
              <a:rPr lang="sv-SE" sz="1800" dirty="0">
                <a:latin typeface="Century Gothic" panose="020B0502020202020204" pitchFamily="34" charset="0"/>
              </a:rPr>
              <a:t> monteras ovanför tvättställ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Krokar, toalettpappershållare och duschdraperistång byts ut.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Dörrar smörjes upp och ny </a:t>
            </a:r>
            <a:r>
              <a:rPr lang="sv-SE" sz="1800" dirty="0" err="1">
                <a:latin typeface="Century Gothic" panose="020B0502020202020204" pitchFamily="34" charset="0"/>
              </a:rPr>
              <a:t>ektröskel</a:t>
            </a:r>
            <a:r>
              <a:rPr lang="sv-SE" sz="1800" dirty="0">
                <a:latin typeface="Century Gothic" panose="020B0502020202020204" pitchFamily="34" charset="0"/>
              </a:rPr>
              <a:t> sätts in.</a:t>
            </a: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97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E6C37D-9A1F-486C-A386-14CD2188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 efter renoveringen</a:t>
            </a:r>
          </a:p>
        </p:txBody>
      </p:sp>
      <p:pic>
        <p:nvPicPr>
          <p:cNvPr id="5" name="Bildobjekt 4" descr="En bild som visar inomhus, vägg, Rörmokeritillbehör, Toalettartiklar&#10;&#10;Automatiskt genererad beskrivning">
            <a:extLst>
              <a:ext uri="{FF2B5EF4-FFF2-40B4-BE49-F238E27FC236}">
                <a16:creationId xmlns:a16="http://schemas.microsoft.com/office/drawing/2014/main" id="{4223C59A-C1C4-9202-35C3-27EA7FE6A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90437"/>
            <a:ext cx="3888432" cy="2916324"/>
          </a:xfrm>
          <a:prstGeom prst="rect">
            <a:avLst/>
          </a:prstGeom>
        </p:spPr>
      </p:pic>
      <p:pic>
        <p:nvPicPr>
          <p:cNvPr id="7" name="Bildobjekt 6" descr="En bild som visar inomhus, vägg, Rörmokeritillbehör, kran&#10;&#10;Automatiskt genererad beskrivning">
            <a:extLst>
              <a:ext uri="{FF2B5EF4-FFF2-40B4-BE49-F238E27FC236}">
                <a16:creationId xmlns:a16="http://schemas.microsoft.com/office/drawing/2014/main" id="{99CEABC2-3733-727F-88FC-AC3263F5F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9419" y="2525477"/>
            <a:ext cx="429309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24169"/>
      </p:ext>
    </p:extLst>
  </p:cSld>
  <p:clrMapOvr>
    <a:masterClrMapping/>
  </p:clrMapOvr>
</p:sld>
</file>

<file path=ppt/theme/theme1.xml><?xml version="1.0" encoding="utf-8"?>
<a:theme xmlns:a="http://schemas.openxmlformats.org/drawingml/2006/main" name="Bostaden 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30724</TotalTime>
  <Words>888</Words>
  <Application>Microsoft Office PowerPoint</Application>
  <PresentationFormat>Bildspel på skärmen (4:3)</PresentationFormat>
  <Paragraphs>173</Paragraphs>
  <Slides>20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Century Gothic Bold</vt:lpstr>
      <vt:lpstr>Times New Roman</vt:lpstr>
      <vt:lpstr>Bostaden powerpointmall</vt:lpstr>
      <vt:lpstr>PowerPoint-presentation</vt:lpstr>
      <vt:lpstr>Dagordning</vt:lpstr>
      <vt:lpstr>Vi finns här idag</vt:lpstr>
      <vt:lpstr>Totalentreprenad</vt:lpstr>
      <vt:lpstr>EL-åtgärder</vt:lpstr>
      <vt:lpstr>VS-åtgärder</vt:lpstr>
      <vt:lpstr>Vattensäkring av kök</vt:lpstr>
      <vt:lpstr>Byggåtgärder</vt:lpstr>
      <vt:lpstr>Före efter renoveringen</vt:lpstr>
      <vt:lpstr>APD-plan för Prästosten 45</vt:lpstr>
      <vt:lpstr>Tidplan för renoveringarna</vt:lpstr>
      <vt:lpstr>Arbetsmoment per lägenhet</vt:lpstr>
      <vt:lpstr>Vad kommer dessa renoveringsåtgärder att innebära för dig som hyresgäst? </vt:lpstr>
      <vt:lpstr>Forts.. innebörd renoveringsåtgärder</vt:lpstr>
      <vt:lpstr>Hur ska jag plocka undan? </vt:lpstr>
      <vt:lpstr>Hyresreduktion under renovering</vt:lpstr>
      <vt:lpstr>Huvudnyckel</vt:lpstr>
      <vt:lpstr>PowerPoint-presentation</vt:lpstr>
      <vt:lpstr>Information och kontakt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Tranbärsvägen 2-4 &amp; 8-12</dc:title>
  <dc:creator>Ida Westin</dc:creator>
  <cp:lastModifiedBy>Andreas Bäckman</cp:lastModifiedBy>
  <cp:revision>533</cp:revision>
  <cp:lastPrinted>2018-09-05T05:51:18Z</cp:lastPrinted>
  <dcterms:created xsi:type="dcterms:W3CDTF">2011-12-22T14:55:25Z</dcterms:created>
  <dcterms:modified xsi:type="dcterms:W3CDTF">2024-11-26T14:33:57Z</dcterms:modified>
</cp:coreProperties>
</file>