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3" r:id="rId2"/>
    <p:sldId id="333" r:id="rId3"/>
    <p:sldId id="391" r:id="rId4"/>
    <p:sldId id="399" r:id="rId5"/>
    <p:sldId id="390" r:id="rId6"/>
    <p:sldId id="394" r:id="rId7"/>
    <p:sldId id="404" r:id="rId8"/>
    <p:sldId id="395" r:id="rId9"/>
    <p:sldId id="406" r:id="rId10"/>
    <p:sldId id="396" r:id="rId11"/>
    <p:sldId id="397" r:id="rId12"/>
    <p:sldId id="398" r:id="rId13"/>
    <p:sldId id="308" r:id="rId14"/>
    <p:sldId id="408" r:id="rId15"/>
    <p:sldId id="405" r:id="rId16"/>
    <p:sldId id="381" r:id="rId17"/>
    <p:sldId id="407" r:id="rId18"/>
    <p:sldId id="375" r:id="rId19"/>
    <p:sldId id="374" r:id="rId20"/>
    <p:sldId id="332" r:id="rId2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7143" autoAdjust="0"/>
  </p:normalViewPr>
  <p:slideViewPr>
    <p:cSldViewPr>
      <p:cViewPr varScale="1">
        <p:scale>
          <a:sx n="117" d="100"/>
          <a:sy n="117" d="100"/>
        </p:scale>
        <p:origin x="82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2024-09-11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2024-09-11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78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2024-09-11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1520" y="476672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badrumsrenovering Prästosten 45!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 err="1">
                <a:latin typeface="Century Gothic" panose="020B0502020202020204" pitchFamily="34" charset="0"/>
              </a:rPr>
              <a:t>Ystarvägen</a:t>
            </a:r>
            <a:r>
              <a:rPr lang="sv-SE" sz="2000" dirty="0">
                <a:latin typeface="Century Gothic" panose="020B0502020202020204" pitchFamily="34" charset="0"/>
              </a:rPr>
              <a:t> 135-149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latin typeface="Century Gothic" panose="020B0502020202020204" pitchFamily="34" charset="0"/>
              </a:rPr>
              <a:t>2024-09-11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F2666C0-5B91-8C1B-20F6-8F5245CD9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060848"/>
            <a:ext cx="4661442" cy="39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149475"/>
            <a:ext cx="7772400" cy="399256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Arbetstider i din lägenhet på vardagar mellan kl. 07.00-17.00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Avstängning vatten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- Under tiden renoveringen pågår i din lägenhet, finns dusch möjlighet på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Tenton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 	Trattgränd 1E. Samt att vi ställer upp en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duschbod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 med duschar och WC på 	gården.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-65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- Toalett kommer att fungera med spolning på kvällar och helger.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- Köket kommer att ha vattnet på som vanligt förutom under tillfälliga 	avstängningar på dagtid. Ett avstängningsschema med ungefärliga 	tider dagtid 	kommer att delas ut och sättas upp vid informationstavlan i trapphuset.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(Gör till vana att läsa där dagligen)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Alla dina saker och eventuella hyllor, tavlor, krokar etc. i badrummet ska plockas ut från badrummet och det ska vara klart till kl. 07.00 från och med den dagen arbetena startar hemma hos dig.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Plocka även undan dina saker som hyllor, tavlor och sådant som står på golvet i sov-/vardagsrum minst 1 meter från väggar som ligger mot badrum.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  <a:endParaRPr lang="sv-SE" sz="1800" dirty="0"/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168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Arbetena startar 7:e oktober 2024 och avslutas i Juni 2025. Tidplanen är ett levande dokument och kan förändras under projektets gång.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000" dirty="0">
                <a:latin typeface="Century Gothic" panose="020B0502020202020204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Aktuell tidsplan kommer sättas upp varje fredag vid informationstavlan i trapphuset.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är ca 24-28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Badrum med vattenskador kommer att få längre renoveringstid än snittet pga. uttorkningstider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4C30C-D7AA-B237-015E-5F3BF535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sv-SE" dirty="0"/>
              <a:t>Arbetsmoment per lägenhet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27D528B-88C1-EDB9-9B05-32E04B57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0067"/>
            <a:ext cx="9144000" cy="27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8C13-DFC4-EA12-F102-D467FB63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sv-SE" dirty="0"/>
              <a:t>Tidplan </a:t>
            </a:r>
            <a:endParaRPr lang="sv-SE" dirty="0">
              <a:highlight>
                <a:srgbClr val="FFFF00"/>
              </a:highlight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5CC918-CB09-30AF-6DB6-4740DC50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198"/>
            <a:ext cx="9144000" cy="44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14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14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FB3203-0478-5BFA-D153-7F472959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Huvudnyckel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9BAB56-C960-74FC-20C4-A7F61B1A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PEAB och deras under entreprenader kommer att använda huvudnyckel under renoveringstiden. Om någon har problem med det får ni kontakta Bostaden.</a:t>
            </a:r>
          </a:p>
        </p:txBody>
      </p:sp>
    </p:spTree>
    <p:extLst>
      <p:ext uri="{BB962C8B-B14F-4D97-AF65-F5344CB8AC3E}">
        <p14:creationId xmlns:p14="http://schemas.microsoft.com/office/powerpoint/2010/main" val="387200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395536" y="148478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89169" y="1772816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b="0" dirty="0"/>
              <a:t>Ombyggnadssamordnare Bostaden</a:t>
            </a:r>
            <a:br>
              <a:rPr lang="sv-SE" sz="1800" b="0" dirty="0"/>
            </a:br>
            <a:r>
              <a:rPr lang="sv-SE" sz="1800" dirty="0"/>
              <a:t>Lars-Gunnar Lindh</a:t>
            </a:r>
          </a:p>
          <a:p>
            <a:r>
              <a:rPr lang="sv-SE" sz="1800" b="0" dirty="0"/>
              <a:t>Telefon: 090 – 17 75 10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800" b="0" dirty="0"/>
          </a:p>
          <a:p>
            <a:r>
              <a:rPr lang="sv-SE" sz="1800" b="0" dirty="0"/>
              <a:t>Kvartersvärd Bostaden</a:t>
            </a:r>
          </a:p>
          <a:p>
            <a:r>
              <a:rPr lang="sv-SE" sz="1800" dirty="0"/>
              <a:t>Johan </a:t>
            </a:r>
            <a:r>
              <a:rPr lang="sv-SE" sz="1800" dirty="0" err="1"/>
              <a:t>Åhlen</a:t>
            </a:r>
            <a:endParaRPr lang="sv-SE" sz="1800" dirty="0"/>
          </a:p>
          <a:p>
            <a:r>
              <a:rPr lang="sv-SE" sz="1800" b="0" dirty="0"/>
              <a:t>Telefon: 090 – 17 77 80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johan.ahlen@bostaden.umea.se</a:t>
            </a:r>
          </a:p>
          <a:p>
            <a:endParaRPr lang="sv-SE" sz="1800" b="0" dirty="0"/>
          </a:p>
          <a:p>
            <a:r>
              <a:rPr lang="sv-SE" sz="1800" b="0" dirty="0"/>
              <a:t>Byggprojektledare Bostaden</a:t>
            </a:r>
          </a:p>
          <a:p>
            <a:r>
              <a:rPr lang="sv-SE" sz="1800" dirty="0"/>
              <a:t>Andreas Bäckman</a:t>
            </a:r>
          </a:p>
          <a:p>
            <a:r>
              <a:rPr lang="sv-SE" sz="1800" b="0" dirty="0"/>
              <a:t>Telefon: 090-17 75 63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andreas.backman@bostaden.umea.se</a:t>
            </a:r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  <a:endParaRPr lang="sv-SE" sz="1800" dirty="0">
              <a:highlight>
                <a:srgbClr val="FFFF00"/>
              </a:highlight>
              <a:latin typeface="Century Gothic" pitchFamily="34" charset="0"/>
            </a:endParaRP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94866" y="1670943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Andreas Bäckman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Johan </a:t>
            </a:r>
            <a:r>
              <a:rPr lang="sv-SE" sz="1800" dirty="0" err="1">
                <a:latin typeface="Century Gothic" panose="020B0502020202020204" pitchFamily="34" charset="0"/>
              </a:rPr>
              <a:t>Åhlèn</a:t>
            </a:r>
            <a:r>
              <a:rPr lang="sv-SE" sz="1800" dirty="0">
                <a:latin typeface="Century Gothic" panose="020B0502020202020204" pitchFamily="34" charset="0"/>
              </a:rPr>
              <a:t> </a:t>
            </a:r>
            <a:r>
              <a:rPr lang="sv-SE" sz="1800" b="0" dirty="0">
                <a:latin typeface="Century Gothic" panose="020B0502020202020204" pitchFamily="34" charset="0"/>
              </a:rPr>
              <a:t>kvartersvärd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ombyggnadsvärd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Oscar Gustafsson </a:t>
            </a:r>
            <a:r>
              <a:rPr lang="sv-SE" sz="1800" b="0" dirty="0">
                <a:latin typeface="Century Gothic" panose="020B0502020202020204" pitchFamily="34" charset="0"/>
              </a:rPr>
              <a:t>representant PEAB</a:t>
            </a: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661" y="1700808"/>
            <a:ext cx="7772400" cy="648072"/>
          </a:xfrm>
        </p:spPr>
        <p:txBody>
          <a:bodyPr/>
          <a:lstStyle/>
          <a:p>
            <a:r>
              <a:rPr lang="sv-SE" dirty="0"/>
              <a:t>Totalentreprenad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549" y="2276872"/>
            <a:ext cx="7702624" cy="3615680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PEAB – Totalentreprenör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</a:t>
            </a:r>
            <a:r>
              <a:rPr lang="sv-SE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 Platschef: Oscar Gustafsson</a:t>
            </a: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Underentreprenörer: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UMIA: 		VS-entreprenör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UMIA: 		El-entreprenör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Nymålat: 	Måleri-entreprenör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BL-Interiörer: 	Golv-entreprenör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DECON:		Fuktmätning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UMIA:		Ventilation</a:t>
            </a:r>
          </a:p>
          <a:p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brytare, ny led-armaturer i tak och </a:t>
            </a:r>
            <a:r>
              <a:rPr lang="sv-SE" sz="1800" dirty="0" err="1">
                <a:latin typeface="Century Gothic" panose="020B0502020202020204" pitchFamily="34" charset="0"/>
              </a:rPr>
              <a:t>led-belysning</a:t>
            </a:r>
            <a:r>
              <a:rPr lang="sv-SE" sz="1800" dirty="0">
                <a:latin typeface="Century Gothic" panose="020B0502020202020204" pitchFamily="34" charset="0"/>
              </a:rPr>
              <a:t> i badrumsskåp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i lägenheten? 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 i nuvarande badkarsplats anpassas till duschplats.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badrummen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 spolar, rensar och filmar avlopp i hela fastigheten.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Hyresgästen väljer om de behåller sitt badkar eller inte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3" name="Bildobjekt 1">
            <a:extLst>
              <a:ext uri="{FF2B5EF4-FFF2-40B4-BE49-F238E27FC236}">
                <a16:creationId xmlns:a16="http://schemas.microsoft.com/office/drawing/2014/main" id="{A8C3C8D1-2943-5E34-714C-D8CF09616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1475656" y="1005558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Ytskikt på väggar och golv rivs och ersätts med – plastmatta på golv, väggmatta vid dusch och badkar. Resterande del av väggar blir målad väv.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-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pPr marL="0" indent="0">
              <a:buNone/>
            </a:pP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-Ni som har badkar kommer att få välja om ni vill ha dusch eller att erat 	badkar återmonteras.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Nytt </a:t>
            </a:r>
            <a:r>
              <a:rPr lang="sv-SE" sz="1800" dirty="0" err="1">
                <a:latin typeface="Century Gothic" panose="020B0502020202020204" pitchFamily="34" charset="0"/>
              </a:rPr>
              <a:t>badrumskåp</a:t>
            </a:r>
            <a:r>
              <a:rPr lang="sv-SE" sz="1800" dirty="0">
                <a:latin typeface="Century Gothic" panose="020B0502020202020204" pitchFamily="34" charset="0"/>
              </a:rPr>
              <a:t> monteras ovanför tvättställ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Krokar, toalettpappershållare och duschdraperistång byts ut.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Dörrar smörjes upp och ny </a:t>
            </a:r>
            <a:r>
              <a:rPr lang="sv-SE" sz="1800" dirty="0" err="1">
                <a:latin typeface="Century Gothic" panose="020B0502020202020204" pitchFamily="34" charset="0"/>
              </a:rPr>
              <a:t>ektröskel</a:t>
            </a:r>
            <a:r>
              <a:rPr lang="sv-SE" sz="1800" dirty="0">
                <a:latin typeface="Century Gothic" panose="020B0502020202020204" pitchFamily="34" charset="0"/>
              </a:rPr>
              <a:t> sätts in.</a:t>
            </a: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FB0CC7-8EF5-C50E-798E-23D50A16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5" y="164801"/>
            <a:ext cx="5688632" cy="1143000"/>
          </a:xfrm>
        </p:spPr>
        <p:txBody>
          <a:bodyPr/>
          <a:lstStyle/>
          <a:p>
            <a:r>
              <a:rPr lang="sv-SE" dirty="0"/>
              <a:t>APD-plan för Prästosten 45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B22F00-0D65-317C-2816-2BEC26AF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2736"/>
            <a:ext cx="72872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3603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30427</TotalTime>
  <Words>840</Words>
  <Application>Microsoft Office PowerPoint</Application>
  <PresentationFormat>Bildspel på skärmen (4:3)</PresentationFormat>
  <Paragraphs>166</Paragraphs>
  <Slides>20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Totalentreprenad</vt:lpstr>
      <vt:lpstr>EL-åtgärder</vt:lpstr>
      <vt:lpstr>VS-åtgärder</vt:lpstr>
      <vt:lpstr>Vattensäkring av kök</vt:lpstr>
      <vt:lpstr>Byggåtgärder</vt:lpstr>
      <vt:lpstr>APD-plan för Prästosten 45</vt:lpstr>
      <vt:lpstr>Vad kommer dessa renoveringsåtgärder att innebära för dig som hyresgäst? </vt:lpstr>
      <vt:lpstr>Forts.. innebörd renoveringsåtgärder</vt:lpstr>
      <vt:lpstr>Hur ska jag plocka undan? </vt:lpstr>
      <vt:lpstr>Tidplan för renoveringarna</vt:lpstr>
      <vt:lpstr>Arbetsmoment per lägenhet</vt:lpstr>
      <vt:lpstr>Tidplan </vt:lpstr>
      <vt:lpstr>Hyresreduktion under renovering</vt:lpstr>
      <vt:lpstr>Huvudnyckel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Andreas Bäckman</cp:lastModifiedBy>
  <cp:revision>523</cp:revision>
  <cp:lastPrinted>2018-09-05T05:51:18Z</cp:lastPrinted>
  <dcterms:created xsi:type="dcterms:W3CDTF">2011-12-22T14:55:25Z</dcterms:created>
  <dcterms:modified xsi:type="dcterms:W3CDTF">2024-09-11T07:07:47Z</dcterms:modified>
</cp:coreProperties>
</file>